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4" r:id="rId6"/>
    <p:sldId id="263" r:id="rId7"/>
    <p:sldId id="262" r:id="rId8"/>
    <p:sldId id="261" r:id="rId9"/>
    <p:sldId id="260" r:id="rId10"/>
    <p:sldId id="259" r:id="rId11"/>
    <p:sldId id="266" r:id="rId12"/>
    <p:sldId id="267" r:id="rId13"/>
    <p:sldId id="268" r:id="rId14"/>
    <p:sldId id="269" r:id="rId15"/>
    <p:sldId id="27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620" autoAdjust="0"/>
  </p:normalViewPr>
  <p:slideViewPr>
    <p:cSldViewPr>
      <p:cViewPr varScale="1">
        <p:scale>
          <a:sx n="108" d="100"/>
          <a:sy n="108" d="100"/>
        </p:scale>
        <p:origin x="-170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2020/7/25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2020/7/25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2020/7/25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2020/7/25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568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S-8101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08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769"/>
            <a:ext cx="9144000" cy="60964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54868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B-8117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67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5486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B-8118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290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5486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s-8108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820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5" name="TextBox 4"/>
          <p:cNvSpPr txBox="1"/>
          <p:nvPr/>
        </p:nvSpPr>
        <p:spPr>
          <a:xfrm>
            <a:off x="539552" y="5486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S-8109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9525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7" name="TextBox 6"/>
          <p:cNvSpPr txBox="1"/>
          <p:nvPr/>
        </p:nvSpPr>
        <p:spPr>
          <a:xfrm>
            <a:off x="539552" y="5486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S-8113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85422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C50A6E5C-321E-4F96-BFF5-391FBDDEF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72816"/>
            <a:ext cx="8292442" cy="49359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5486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S-8125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1295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6" name="TextBox 5"/>
          <p:cNvSpPr txBox="1"/>
          <p:nvPr/>
        </p:nvSpPr>
        <p:spPr>
          <a:xfrm>
            <a:off x="539552" y="5486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S-8114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8049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5" name="TextBox 4"/>
          <p:cNvSpPr txBox="1"/>
          <p:nvPr/>
        </p:nvSpPr>
        <p:spPr>
          <a:xfrm>
            <a:off x="539552" y="5486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S-8119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9294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1628800"/>
            <a:ext cx="6788944" cy="4525963"/>
          </a:xfrm>
        </p:spPr>
      </p:pic>
      <p:sp>
        <p:nvSpPr>
          <p:cNvPr id="7" name="TextBox 6"/>
          <p:cNvSpPr txBox="1"/>
          <p:nvPr/>
        </p:nvSpPr>
        <p:spPr>
          <a:xfrm>
            <a:off x="539552" y="5486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lc-8112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3255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5" name="TextBox 4"/>
          <p:cNvSpPr txBox="1"/>
          <p:nvPr/>
        </p:nvSpPr>
        <p:spPr>
          <a:xfrm>
            <a:off x="539552" y="5486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Lc-8121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1816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552" y="26064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S-8102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6771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5" name="TextBox 4"/>
          <p:cNvSpPr txBox="1"/>
          <p:nvPr/>
        </p:nvSpPr>
        <p:spPr>
          <a:xfrm>
            <a:off x="539552" y="5486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lc-8126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59092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5" name="TextBox 4"/>
          <p:cNvSpPr txBox="1"/>
          <p:nvPr/>
        </p:nvSpPr>
        <p:spPr>
          <a:xfrm>
            <a:off x="539552" y="5486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lc-8124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4508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5" name="TextBox 4"/>
          <p:cNvSpPr txBox="1"/>
          <p:nvPr/>
        </p:nvSpPr>
        <p:spPr>
          <a:xfrm>
            <a:off x="539552" y="5486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S-8126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6816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5" name="TextBox 4"/>
          <p:cNvSpPr txBox="1"/>
          <p:nvPr/>
        </p:nvSpPr>
        <p:spPr>
          <a:xfrm>
            <a:off x="539552" y="5486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S-8124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1257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766"/>
            <a:ext cx="9144000" cy="60964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552" y="33265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S-8103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425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26064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S-8104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692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8100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S-8105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0056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231"/>
            <a:ext cx="9144000" cy="6095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33265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S-8106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756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38100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S-8107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458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47667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S-8110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424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38100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S-8115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6098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23</Words>
  <Application>Microsoft Office PowerPoint</Application>
  <PresentationFormat>全屏显示(4:3)</PresentationFormat>
  <Paragraphs>23</Paragraphs>
  <Slides>23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4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Micorosoft</cp:lastModifiedBy>
  <cp:revision>14</cp:revision>
  <dcterms:created xsi:type="dcterms:W3CDTF">2020-07-03T05:48:34Z</dcterms:created>
  <dcterms:modified xsi:type="dcterms:W3CDTF">2020-07-25T01:40:41Z</dcterms:modified>
</cp:coreProperties>
</file>